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3"/>
    <p:sldId id="258" r:id="rId4"/>
    <p:sldId id="259" r:id="rId5"/>
    <p:sldId id="257" r:id="rId6"/>
    <p:sldId id="260" r:id="rId7"/>
    <p:sldId id="262" r:id="rId9"/>
    <p:sldId id="263" r:id="rId10"/>
    <p:sldId id="261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4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x-none" altLang="zh-CN"/>
              <a:t>无符号位是有符号位的2倍，存年龄tinyint就可以，不需要bigint，选择最合理、最合适的数据类型</a:t>
            </a:r>
            <a:endParaRPr lang="x-none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x-none" altLang="zh-CN"/>
              <a:t>有小数点的数，需要浮点型表示</a:t>
            </a:r>
            <a:endParaRPr lang="x-none" altLang="zh-CN"/>
          </a:p>
          <a:p>
            <a:r>
              <a:rPr lang="x-none" altLang="zh-CN"/>
              <a:t>存储越大，占用空间越大</a:t>
            </a:r>
            <a:endParaRPr lang="x-none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x-none" altLang="zh-CN"/>
              <a:t>date：1000-1-1到9999-12-31</a:t>
            </a:r>
            <a:endParaRPr lang="x-none" altLang="zh-CN"/>
          </a:p>
          <a:p>
            <a:r>
              <a:rPr lang="x-none" altLang="zh-CN"/>
              <a:t>timestamp:1970.1.1到现在</a:t>
            </a:r>
            <a:endParaRPr lang="x-none" altLang="zh-CN"/>
          </a:p>
          <a:p>
            <a:r>
              <a:rPr lang="x-none" altLang="zh-CN"/>
              <a:t>year:两位或者四位，最好使用4位</a:t>
            </a:r>
            <a:endParaRPr lang="x-none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x-none" altLang="zh-CN"/>
              <a:t>char：定长的类型</a:t>
            </a:r>
            <a:endParaRPr lang="x-none" altLang="zh-CN"/>
          </a:p>
          <a:p>
            <a:r>
              <a:rPr lang="x-none" altLang="zh-CN"/>
              <a:t>varchar：变长的类型</a:t>
            </a:r>
            <a:endParaRPr lang="x-none" altLang="zh-CN"/>
          </a:p>
          <a:p>
            <a:r>
              <a:rPr lang="x-none" altLang="zh-CN"/>
              <a:t>enum，从里面的值选择</a:t>
            </a:r>
            <a:endParaRPr lang="x-none" altLang="zh-CN"/>
          </a:p>
          <a:p>
            <a:r>
              <a:rPr lang="x-none" altLang="zh-CN"/>
              <a:t>set：集合中的排列组合</a:t>
            </a:r>
            <a:endParaRPr lang="x-none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x-none" altLang="zh-CN"/>
              <a:t>关系型数据库就是一个二维表</a:t>
            </a:r>
            <a:endParaRPr lang="x-none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x-none" altLang="zh-CN"/>
              <a:t>如果省略列，那么后面每个字段都要赋值</a:t>
            </a:r>
            <a:endParaRPr lang="x-none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x-none" altLang="zh-CN"/>
              <a:t>字段要么为可空，要么为非空</a:t>
            </a:r>
            <a:endParaRPr lang="x-none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x-none" altLang="zh-CN"/>
              <a:t>MySQL</a:t>
            </a:r>
            <a:endParaRPr lang="x-none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x-none" altLang="zh-CN"/>
              <a:t>表操作</a:t>
            </a:r>
            <a:endParaRPr lang="x-none" alt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概述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数据表（或称表）是数据库最重要的组成部分之一，是其他对象的基础</a:t>
            </a:r>
            <a:endParaRPr lang="x-none" altLang="zh-C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use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打开数据库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use 数据库名称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SELECT DATABASE（）；显示当前打开的数据库</a:t>
            </a:r>
            <a:endParaRPr lang="x-none" altLang="zh-C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创建数据表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 b="1">
                <a:latin typeface="Courier" charset="0"/>
              </a:rPr>
              <a:t>CREATE TABLE [IF NOT EXISTS] table_name(</a:t>
            </a:r>
            <a:endParaRPr lang="x-none" altLang="zh-CN" b="1">
              <a:latin typeface="Courier" charset="0"/>
            </a:endParaRPr>
          </a:p>
          <a:p>
            <a:pPr marL="0" indent="0">
              <a:buNone/>
            </a:pPr>
            <a:r>
              <a:rPr lang="x-none" altLang="zh-CN" b="1">
                <a:latin typeface="Courier" charset="0"/>
              </a:rPr>
              <a:t>	column_name data_type,</a:t>
            </a:r>
            <a:endParaRPr lang="x-none" altLang="zh-CN" b="1">
              <a:latin typeface="Courier" charset="0"/>
            </a:endParaRPr>
          </a:p>
          <a:p>
            <a:pPr marL="0" indent="0">
              <a:buNone/>
            </a:pPr>
            <a:r>
              <a:rPr lang="x-none" altLang="zh-CN" b="1">
                <a:latin typeface="Courier" charset="0"/>
              </a:rPr>
              <a:t>	```</a:t>
            </a:r>
            <a:endParaRPr lang="x-none" altLang="zh-CN" b="1">
              <a:latin typeface="Courier" charset="0"/>
            </a:endParaRPr>
          </a:p>
          <a:p>
            <a:pPr marL="0" indent="0">
              <a:buNone/>
            </a:pPr>
            <a:r>
              <a:rPr lang="x-none" altLang="zh-CN" b="1">
                <a:latin typeface="Courier" charset="0"/>
              </a:rPr>
              <a:t>)</a:t>
            </a:r>
            <a:endParaRPr lang="x-none" altLang="zh-CN" b="1">
              <a:latin typeface="Courier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CREATE TABLE tb1(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username	 VARCHAR(20),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age	TINYINT UNSIGNED,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salary	FLOAT(5,2) UNSIGNED</a:t>
            </a:r>
            <a:endParaRPr lang="x-none" altLang="zh-CN"/>
          </a:p>
          <a:p>
            <a:pPr marL="9525" lvl="1" indent="0">
              <a:buNone/>
            </a:pPr>
            <a:r>
              <a:rPr lang="x-none" altLang="zh-CN"/>
              <a:t>);</a:t>
            </a:r>
            <a:endParaRPr lang="x-none" altLang="zh-C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查看数据表是否成功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SHOW TABLES [FROM db_name]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[LIKE `pattern` | WHERE expr]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SHOW TABLES FROM mysql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运行之后现在还在原数据库，不会跳转到mysql数据库</a:t>
            </a:r>
            <a:endParaRPr lang="x-none" altLang="zh-C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查看表结构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SHOW COLUMNS FROM tbl_name</a:t>
            </a:r>
            <a:endParaRPr lang="x-none" altLang="zh-C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记录的插入与查找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INSERT [INTO] tb_name [(col_name,...)] VALUES(val,)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INSERT tb1 VALUES('Tom',25,7833.11) 省略字段后面的值都要写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>
                <a:sym typeface="+mn-ea"/>
              </a:rPr>
              <a:t>INSERT tb1（username,salary） VALUES('Tim',7833.11) </a:t>
            </a:r>
            <a:endParaRPr lang="x-none" altLang="zh-CN">
              <a:sym typeface="+mn-ea"/>
            </a:endParaRPr>
          </a:p>
          <a:p>
            <a:pPr marL="0" indent="0">
              <a:buNone/>
            </a:pPr>
            <a:r>
              <a:rPr lang="x-none" altLang="zh-CN"/>
              <a:t>先决条件是，年龄允许空值</a:t>
            </a:r>
            <a:endParaRPr lang="x-none" altLang="zh-C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SELECT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记录查找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SELECT expr,...FROM tbl_name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SELECT * FROM tb1;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*字段的过滤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MySQL的空与非空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x-none" altLang="zh-CN"/>
              <a:t>NULL，字段值可以为空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NOT NULL，字段值禁止为空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CREATE TABLE tb2(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	username VARCHAR(20) NOT NULL,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	age TINYING UNSIGNED NULL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);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SHOW COLUMNS FROM tb2;</a:t>
            </a:r>
            <a:endParaRPr lang="x-none" altLang="zh-CN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INSERT tb2 VALUES('TOM',NULL);</a:t>
            </a:r>
            <a:endParaRPr lang="x-none" altLang="zh-CN"/>
          </a:p>
          <a:p>
            <a:r>
              <a:rPr lang="x-none" altLang="zh-CN"/>
              <a:t>SELECT * FROM tb2;</a:t>
            </a:r>
            <a:endParaRPr lang="x-none" altLang="zh-CN"/>
          </a:p>
          <a:p>
            <a:endParaRPr lang="x-none" altLang="zh-CN"/>
          </a:p>
          <a:p>
            <a:r>
              <a:rPr lang="x-none" altLang="zh-CN">
                <a:sym typeface="+mn-ea"/>
              </a:rPr>
              <a:t>INSERT tb2 VALUES('NULL',26);</a:t>
            </a:r>
            <a:endParaRPr lang="x-none" altLang="zh-CN"/>
          </a:p>
          <a:p>
            <a:endParaRPr lang="x-none" altLang="zh-CN"/>
          </a:p>
          <a:p>
            <a:endParaRPr lang="x-none" altLang="zh-CN"/>
          </a:p>
          <a:p>
            <a:endParaRPr lang="x-none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回顾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MySQL默认的端口号是多少  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3306</a:t>
            </a:r>
            <a:endParaRPr lang="x-none" altLang="zh-CN"/>
          </a:p>
          <a:p>
            <a:r>
              <a:rPr lang="x-none" altLang="zh-CN"/>
              <a:t>MySQL中的超级用户叫什么  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root</a:t>
            </a:r>
            <a:endParaRPr lang="x-none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x-none" altLang="zh-CN"/>
              <a:t>AUTO_INCREMENT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自动编号，且必须与主键组合使用</a:t>
            </a:r>
            <a:endParaRPr lang="x-none" altLang="zh-CN"/>
          </a:p>
          <a:p>
            <a:r>
              <a:rPr lang="x-none" altLang="zh-CN"/>
              <a:t>默认情况下，起始值为1，每次的增量为1</a:t>
            </a:r>
            <a:endParaRPr lang="x-none" altLang="zh-CN"/>
          </a:p>
          <a:p>
            <a:endParaRPr lang="x-none" altLang="zh-CN"/>
          </a:p>
          <a:p>
            <a:r>
              <a:rPr lang="x-none" altLang="zh-CN"/>
              <a:t>CREATE TABLE tb3（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	id SMALLINT UNSIGNED AUTO_INCREMENT PRIMARY KEY,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	username VARCHAR(30) NOT NULL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); </a:t>
            </a:r>
            <a:endParaRPr lang="x-none" altLang="zh-CN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PRIMARY KEY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主键约束</a:t>
            </a:r>
            <a:endParaRPr lang="x-none" altLang="zh-CN"/>
          </a:p>
          <a:p>
            <a:r>
              <a:rPr lang="x-none" altLang="zh-CN"/>
              <a:t>每张表只能存在一个主键</a:t>
            </a:r>
            <a:endParaRPr lang="x-none" altLang="zh-CN"/>
          </a:p>
          <a:p>
            <a:r>
              <a:rPr lang="x-none" altLang="zh-CN"/>
              <a:t>主键保证记录的唯一性</a:t>
            </a:r>
            <a:endParaRPr lang="x-none" altLang="zh-CN"/>
          </a:p>
          <a:p>
            <a:r>
              <a:rPr lang="x-none" altLang="zh-CN"/>
              <a:t>主键自动为ＮＯＴ　ＮＵＬＬ</a:t>
            </a:r>
            <a:endParaRPr lang="x-none" altLang="zh-CN"/>
          </a:p>
          <a:p>
            <a:endParaRPr lang="x-none" altLang="zh-CN"/>
          </a:p>
          <a:p>
            <a:pPr marL="0" indent="0">
              <a:buNone/>
            </a:pPr>
            <a:r>
              <a:rPr lang="x-none" altLang="zh-CN"/>
              <a:t>INSERT tb3(username) VALUES('TOM')</a:t>
            </a:r>
            <a:endParaRPr lang="x-none" altLang="zh-CN"/>
          </a:p>
          <a:p>
            <a:pPr marL="0" indent="0">
              <a:buNone/>
            </a:pPr>
            <a:r>
              <a:rPr lang="x-none" altLang="zh-CN">
                <a:sym typeface="+mn-ea"/>
              </a:rPr>
              <a:t>INSERT tb3(username) VALUES('ROSE')</a:t>
            </a:r>
            <a:endParaRPr lang="x-none" altLang="zh-CN">
              <a:sym typeface="+mn-ea"/>
            </a:endParaRPr>
          </a:p>
          <a:p>
            <a:pPr marL="0" indent="0">
              <a:buNone/>
            </a:pPr>
            <a:r>
              <a:rPr lang="x-none" altLang="zh-CN">
                <a:sym typeface="+mn-ea"/>
              </a:rPr>
              <a:t>INSERT tb3(username) VALUES('TRUMP')</a:t>
            </a:r>
            <a:endParaRPr lang="x-none" altLang="zh-CN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x-none" altLang="zh-CN"/>
              <a:t>主键不一定和auto_increment一起使用</a:t>
            </a:r>
            <a:endParaRPr lang="x-none" altLang="zh-CN"/>
          </a:p>
          <a:p>
            <a:endParaRPr lang="x-none" altLang="zh-CN"/>
          </a:p>
          <a:p>
            <a:pPr marL="0" indent="0">
              <a:buNone/>
            </a:pPr>
            <a:r>
              <a:rPr lang="x-none" altLang="zh-CN"/>
              <a:t>CREATE TABLE tb4(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	id SMALLINT UNSIGNED PRIMARY KEY,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	username VARCHAR(20) NOT NULL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);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SHOW COLUMNS FROM tb4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INSERT tb4 VALUES(4,'John');</a:t>
            </a:r>
            <a:endParaRPr lang="x-none" altLang="zh-CN"/>
          </a:p>
          <a:p>
            <a:pPr marL="0" indent="0">
              <a:buNone/>
            </a:pPr>
            <a:r>
              <a:rPr lang="x-none" altLang="zh-CN">
                <a:sym typeface="+mn-ea"/>
              </a:rPr>
              <a:t>INSERT tb4 VALUES(5,'Ken');</a:t>
            </a:r>
            <a:endParaRPr lang="x-none" altLang="zh-CN">
              <a:sym typeface="+mn-ea"/>
            </a:endParaRPr>
          </a:p>
          <a:p>
            <a:pPr marL="0" indent="0">
              <a:buNone/>
            </a:pPr>
            <a:r>
              <a:rPr lang="x-none" altLang="zh-CN">
                <a:sym typeface="+mn-ea"/>
              </a:rPr>
              <a:t>INSERT tb4 VALUES(4,'Dan');</a:t>
            </a:r>
            <a:endParaRPr lang="x-none" altLang="zh-CN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UNIQUE KEY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唯一约束</a:t>
            </a:r>
            <a:endParaRPr lang="x-none" altLang="zh-CN"/>
          </a:p>
          <a:p>
            <a:r>
              <a:rPr lang="x-none" altLang="zh-CN"/>
              <a:t>唯一约束可以保证记录的唯一性</a:t>
            </a:r>
            <a:endParaRPr lang="x-none" altLang="zh-CN"/>
          </a:p>
          <a:p>
            <a:r>
              <a:rPr lang="x-none" altLang="zh-CN"/>
              <a:t>唯一约束的字段可以为空值（ＮＵＬＬ）</a:t>
            </a:r>
            <a:endParaRPr lang="x-none" altLang="zh-CN"/>
          </a:p>
          <a:p>
            <a:r>
              <a:rPr lang="x-none" altLang="zh-CN"/>
              <a:t>每张数据表可以存在多个唯一约束</a:t>
            </a:r>
            <a:endParaRPr lang="x-none" altLang="zh-CN"/>
          </a:p>
          <a:p>
            <a:r>
              <a:rPr lang="x-none" altLang="zh-CN"/>
              <a:t>CREATE TABLE tb5(	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id SMALLINT UNSIGNED AUTO_INCREMENT PRIMARY KEY,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username VARCHAR(20) NOT NULL UNIQUE KEY,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age TINYINT UNSIGNED</a:t>
            </a:r>
            <a:endParaRPr lang="x-none" altLang="zh-CN"/>
          </a:p>
          <a:p>
            <a:pPr marL="457200" lvl="1" indent="0">
              <a:buNone/>
            </a:pPr>
            <a:r>
              <a:rPr lang="x-none" altLang="zh-CN"/>
              <a:t>):</a:t>
            </a:r>
            <a:endParaRPr lang="x-none" altLang="zh-CN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x-none" altLang="zh-CN">
                <a:sym typeface="+mn-ea"/>
              </a:rPr>
              <a:t>UNIQUE KEY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SHOW COLUMNS FROM tb5;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INSERT tb5(username, age) VALUES('TOM',22)</a:t>
            </a:r>
            <a:endParaRPr lang="x-none" altLang="zh-CN"/>
          </a:p>
          <a:p>
            <a:pPr marL="0" indent="0">
              <a:buNone/>
            </a:pPr>
            <a:r>
              <a:rPr lang="x-none" altLang="zh-CN">
                <a:sym typeface="+mn-ea"/>
              </a:rPr>
              <a:t>INSERT tb5(username, age) VALUES('TOM',22)</a:t>
            </a:r>
            <a:endParaRPr lang="x-none" altLang="zh-CN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x-none" altLang="zh-CN"/>
              <a:t>DEFAULT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默认值</a:t>
            </a:r>
            <a:endParaRPr lang="x-none" altLang="zh-CN"/>
          </a:p>
          <a:p>
            <a:r>
              <a:rPr lang="x-none" altLang="zh-CN"/>
              <a:t>当插入记录时，如果没有明确为字段赋值，则自动赋予默认值</a:t>
            </a:r>
            <a:endParaRPr lang="x-none" altLang="zh-CN"/>
          </a:p>
          <a:p>
            <a:pPr marL="0" indent="0">
              <a:buNone/>
            </a:pPr>
            <a:r>
              <a:rPr lang="x-none" altLang="zh-CN" sz="2800">
                <a:sym typeface="+mn-ea"/>
              </a:rPr>
              <a:t>CREATE TABLE tb６(	</a:t>
            </a:r>
            <a:endParaRPr lang="x-none" altLang="zh-CN" sz="2800"/>
          </a:p>
          <a:p>
            <a:pPr marL="457200" lvl="1" indent="0">
              <a:buNone/>
            </a:pPr>
            <a:r>
              <a:rPr lang="x-none" altLang="zh-CN" sz="2800">
                <a:sym typeface="+mn-ea"/>
              </a:rPr>
              <a:t>id SMALLINT UNSIGNED AUTO_INCREMENT PRIMARY KEY,</a:t>
            </a:r>
            <a:endParaRPr lang="x-none" altLang="zh-CN" sz="2800"/>
          </a:p>
          <a:p>
            <a:pPr marL="457200" lvl="1" indent="0">
              <a:buNone/>
            </a:pPr>
            <a:r>
              <a:rPr lang="x-none" altLang="zh-CN" sz="2800">
                <a:sym typeface="+mn-ea"/>
              </a:rPr>
              <a:t>username VARCHAR(20) NOT NULL UNIQUE KEY,</a:t>
            </a:r>
            <a:endParaRPr lang="x-none" altLang="zh-CN" sz="2800"/>
          </a:p>
          <a:p>
            <a:pPr marL="457200" lvl="1" indent="0">
              <a:buNone/>
            </a:pPr>
            <a:r>
              <a:rPr lang="x-none" altLang="zh-CN" sz="2800"/>
              <a:t>sex ENUM('1','2','3') DEFAULT '3'</a:t>
            </a:r>
            <a:endParaRPr lang="x-none" altLang="zh-CN" sz="2800"/>
          </a:p>
          <a:p>
            <a:pPr marL="457200" lvl="1" indent="0">
              <a:buNone/>
            </a:pPr>
            <a:r>
              <a:rPr lang="x-none" altLang="zh-CN" sz="2800">
                <a:sym typeface="+mn-ea"/>
              </a:rPr>
              <a:t>):</a:t>
            </a:r>
            <a:endParaRPr lang="x-none" altLang="zh-CN" sz="2800"/>
          </a:p>
          <a:p>
            <a:endParaRPr lang="x-none" altLang="zh-CN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>
                <a:sym typeface="+mn-ea"/>
              </a:rPr>
              <a:t>SHOW COLUMNS FROM tb6;</a:t>
            </a:r>
            <a:endParaRPr lang="x-none" altLang="zh-CN">
              <a:sym typeface="+mn-ea"/>
            </a:endParaRPr>
          </a:p>
          <a:p>
            <a:pPr marL="0" indent="0">
              <a:buNone/>
            </a:pPr>
            <a:r>
              <a:rPr lang="x-none" altLang="zh-CN"/>
              <a:t>INSERT tb6(username) VALUES('TOM')</a:t>
            </a:r>
            <a:endParaRPr lang="x-none" altLang="zh-CN"/>
          </a:p>
          <a:p>
            <a:pPr marL="0" indent="0">
              <a:buNone/>
            </a:pPr>
            <a:r>
              <a:rPr lang="x-none" altLang="zh-CN"/>
              <a:t>SHOW * FROM tb6;</a:t>
            </a:r>
            <a:endParaRPr lang="x-none" altLang="zh-CN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x-none" altLang="zh-CN"/>
              <a:t>本节知识点</a:t>
            </a:r>
            <a:endParaRPr lang="x-none" altLang="zh-CN"/>
          </a:p>
        </p:txBody>
      </p:sp>
      <p:pic>
        <p:nvPicPr>
          <p:cNvPr id="4" name="内容占位符 3" descr="Selection_06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919730" y="1421130"/>
            <a:ext cx="7055485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MySQL Windows</a:t>
            </a:r>
            <a:r>
              <a:rPr lang="zh-CN" altLang="en-US"/>
              <a:t>客户端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279900" y="2225040"/>
            <a:ext cx="3632200" cy="35521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本节重点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数据类型</a:t>
            </a:r>
            <a:endParaRPr lang="x-none" altLang="zh-CN"/>
          </a:p>
          <a:p>
            <a:r>
              <a:rPr lang="x-none" altLang="zh-CN"/>
              <a:t>数据表操作</a:t>
            </a:r>
            <a:endParaRPr lang="x-none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数据类型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数据类型是指列、存储过程参数、表达式和局部变量的数据特征，它决定了数据的存储格式，代表了不同的信息类型。</a:t>
            </a:r>
            <a:endParaRPr lang="x-none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Selection_058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49655" y="634365"/>
            <a:ext cx="10549255" cy="54476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Selection_059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402080" y="598170"/>
            <a:ext cx="9915525" cy="52108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Selection_06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65150" y="537210"/>
            <a:ext cx="11288395" cy="568071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Selection_06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06145" y="626110"/>
            <a:ext cx="11008360" cy="55124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数据表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2036</Words>
  <Application>WPS 演示</Application>
  <PresentationFormat>宽屏</PresentationFormat>
  <Paragraphs>165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7" baseType="lpstr">
      <vt:lpstr>Arial</vt:lpstr>
      <vt:lpstr>宋体</vt:lpstr>
      <vt:lpstr>Wingdings</vt:lpstr>
      <vt:lpstr>Calibri Light</vt:lpstr>
      <vt:lpstr>Calibri</vt:lpstr>
      <vt:lpstr>微软雅黑</vt:lpstr>
      <vt:lpstr>Courier</vt:lpstr>
      <vt:lpstr>Courier New</vt:lpstr>
      <vt:lpstr>Office 主题</vt:lpstr>
      <vt:lpstr>MySQL</vt:lpstr>
      <vt:lpstr>回顾</vt:lpstr>
      <vt:lpstr>本节重点</vt:lpstr>
      <vt:lpstr>数据类型</vt:lpstr>
      <vt:lpstr>PowerPoint 演示文稿</vt:lpstr>
      <vt:lpstr>PowerPoint 演示文稿</vt:lpstr>
      <vt:lpstr>PowerPoint 演示文稿</vt:lpstr>
      <vt:lpstr>PowerPoint 演示文稿</vt:lpstr>
      <vt:lpstr>数据表</vt:lpstr>
      <vt:lpstr>概述</vt:lpstr>
      <vt:lpstr>use</vt:lpstr>
      <vt:lpstr>创建数据表</vt:lpstr>
      <vt:lpstr>PowerPoint 演示文稿</vt:lpstr>
      <vt:lpstr>查看数据表是否成功</vt:lpstr>
      <vt:lpstr>查看表结构</vt:lpstr>
      <vt:lpstr>记录的插入与查找</vt:lpstr>
      <vt:lpstr>SELECT</vt:lpstr>
      <vt:lpstr>MySQL的空与非空</vt:lpstr>
      <vt:lpstr>PowerPoint 演示文稿</vt:lpstr>
      <vt:lpstr>AUTO_INCREMENT</vt:lpstr>
      <vt:lpstr>PRIMARY KEY</vt:lpstr>
      <vt:lpstr>PowerPoint 演示文稿</vt:lpstr>
      <vt:lpstr>UNIQUE KEY</vt:lpstr>
      <vt:lpstr>PowerPoint 演示文稿</vt:lpstr>
      <vt:lpstr>DEFAULT</vt:lpstr>
      <vt:lpstr>PowerPoint 演示文稿</vt:lpstr>
      <vt:lpstr>本节知识点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kenny</dc:creator>
  <cp:lastModifiedBy>Administrator</cp:lastModifiedBy>
  <cp:revision>5</cp:revision>
  <dcterms:created xsi:type="dcterms:W3CDTF">2017-09-04T14:42:00Z</dcterms:created>
  <dcterms:modified xsi:type="dcterms:W3CDTF">2017-09-06T00:19:26Z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2052-10.1.0.6235</vt:lpwstr>
  </property>
</Properties>
</file>